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5C2612A-5CC8-0043-94A7-A08B62E071D4}" type="datetimeFigureOut">
              <a:rPr lang="en-US" smtClean="0"/>
              <a:t>14/06/15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1E3FE03-584D-D142-A993-4C2D050FE6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6-14 at 8.23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643" y="1391872"/>
            <a:ext cx="6020200" cy="41659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022" y="6101534"/>
            <a:ext cx="82677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HEART CHECK – GETTING ALONG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2671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14 at 8.10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9" y="501824"/>
            <a:ext cx="7898860" cy="586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6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6-14 at 8.20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037" y="0"/>
            <a:ext cx="6014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27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3</TotalTime>
  <Words>5</Words>
  <Application>Microsoft Macintosh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Elemental</vt:lpstr>
      <vt:lpstr>PowerPoint Presentation</vt:lpstr>
      <vt:lpstr>PowerPoint Presentation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5</cp:revision>
  <dcterms:created xsi:type="dcterms:W3CDTF">2015-06-14T10:21:12Z</dcterms:created>
  <dcterms:modified xsi:type="dcterms:W3CDTF">2015-06-14T10:25:47Z</dcterms:modified>
</cp:coreProperties>
</file>